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88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416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131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176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796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869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150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280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600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750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54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80DA9-47C2-4E66-B5DE-C36E2DDE3F2D}" type="datetimeFigureOut">
              <a:rPr lang="es-AR" smtClean="0"/>
              <a:t>04/06/2020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8BD0-1161-453A-92FA-09ECC1D287B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812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188640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METODO DE MONGE – PLANO LATERAL – REP. ESPACIAL</a:t>
            </a:r>
            <a:endParaRPr lang="es-AR" sz="2800" b="1" dirty="0"/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1547664" y="847680"/>
            <a:ext cx="23042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851920" y="847680"/>
            <a:ext cx="0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547664" y="2143824"/>
            <a:ext cx="0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547664" y="3872016"/>
            <a:ext cx="23042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3851920" y="3882240"/>
            <a:ext cx="2232248" cy="1215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6084899" y="2073118"/>
            <a:ext cx="0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3851920" y="857904"/>
            <a:ext cx="2232248" cy="1215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3779912" y="5097454"/>
            <a:ext cx="23042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547664" y="5168160"/>
            <a:ext cx="2232248" cy="1215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1552135" y="207311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P.V.</a:t>
            </a:r>
            <a:endParaRPr lang="es-AR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491880" y="577576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P.H.</a:t>
            </a:r>
            <a:endParaRPr lang="es-AR" dirty="0"/>
          </a:p>
        </p:txBody>
      </p:sp>
      <p:cxnSp>
        <p:nvCxnSpPr>
          <p:cNvPr id="26" name="25 Conector recto"/>
          <p:cNvCxnSpPr/>
          <p:nvPr/>
        </p:nvCxnSpPr>
        <p:spPr>
          <a:xfrm>
            <a:off x="4427984" y="620688"/>
            <a:ext cx="2340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H="1">
            <a:off x="5811778" y="620688"/>
            <a:ext cx="936104" cy="1229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508104" y="1958181"/>
            <a:ext cx="92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P.L.</a:t>
            </a:r>
            <a:endParaRPr lang="es-AR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228099" y="498349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sp>
        <p:nvSpPr>
          <p:cNvPr id="31" name="30 CuadroTexto"/>
          <p:cNvSpPr txBox="1"/>
          <p:nvPr/>
        </p:nvSpPr>
        <p:spPr>
          <a:xfrm>
            <a:off x="6084899" y="4973488"/>
            <a:ext cx="416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7380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24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 flipV="1">
            <a:off x="1541678" y="116632"/>
            <a:ext cx="23042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851920" y="116632"/>
            <a:ext cx="0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1555556" y="3140968"/>
            <a:ext cx="23042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845934" y="3140968"/>
            <a:ext cx="259827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599582" y="14127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P.V.</a:t>
            </a:r>
            <a:endParaRPr lang="es-AR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883786" y="260648"/>
            <a:ext cx="92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P.L.</a:t>
            </a:r>
            <a:endParaRPr lang="es-AR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1555556" y="1412776"/>
            <a:ext cx="0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555556" y="4437112"/>
            <a:ext cx="230425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3859812" y="3140968"/>
            <a:ext cx="230425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3843608" y="5229200"/>
            <a:ext cx="23042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3859812" y="116632"/>
            <a:ext cx="259827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6444208" y="260648"/>
            <a:ext cx="0" cy="302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Arco"/>
          <p:cNvSpPr/>
          <p:nvPr/>
        </p:nvSpPr>
        <p:spPr>
          <a:xfrm>
            <a:off x="5876036" y="82803"/>
            <a:ext cx="576064" cy="4320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4" name="33 Conector recto"/>
          <p:cNvCxnSpPr>
            <a:stCxn id="32" idx="0"/>
          </p:cNvCxnSpPr>
          <p:nvPr/>
        </p:nvCxnSpPr>
        <p:spPr>
          <a:xfrm>
            <a:off x="6164068" y="82803"/>
            <a:ext cx="64116" cy="10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32" idx="0"/>
          </p:cNvCxnSpPr>
          <p:nvPr/>
        </p:nvCxnSpPr>
        <p:spPr>
          <a:xfrm flipV="1">
            <a:off x="6164068" y="0"/>
            <a:ext cx="179949" cy="82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Arco"/>
          <p:cNvSpPr/>
          <p:nvPr/>
        </p:nvSpPr>
        <p:spPr>
          <a:xfrm rot="5785435">
            <a:off x="3310051" y="6206542"/>
            <a:ext cx="504056" cy="57606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9" name="38 Conector recto"/>
          <p:cNvCxnSpPr>
            <a:stCxn id="37" idx="2"/>
          </p:cNvCxnSpPr>
          <p:nvPr/>
        </p:nvCxnSpPr>
        <p:spPr>
          <a:xfrm flipV="1">
            <a:off x="3533881" y="6638591"/>
            <a:ext cx="145825" cy="106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37" idx="2"/>
          </p:cNvCxnSpPr>
          <p:nvPr/>
        </p:nvCxnSpPr>
        <p:spPr>
          <a:xfrm>
            <a:off x="3533881" y="6745020"/>
            <a:ext cx="145825" cy="3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6588224" y="72647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rebatimiento</a:t>
            </a:r>
            <a:endParaRPr lang="es-AR" sz="12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915596" y="654733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rebatimiento</a:t>
            </a:r>
            <a:endParaRPr lang="es-AR" sz="12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3679706" y="5692606"/>
            <a:ext cx="606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P.H</a:t>
            </a:r>
            <a:endParaRPr lang="es-AR" dirty="0"/>
          </a:p>
        </p:txBody>
      </p:sp>
      <p:sp>
        <p:nvSpPr>
          <p:cNvPr id="45" name="44 CuadroTexto"/>
          <p:cNvSpPr txBox="1"/>
          <p:nvPr/>
        </p:nvSpPr>
        <p:spPr>
          <a:xfrm>
            <a:off x="1223649" y="418508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sp>
        <p:nvSpPr>
          <p:cNvPr id="46" name="45 CuadroTexto"/>
          <p:cNvSpPr txBox="1"/>
          <p:nvPr/>
        </p:nvSpPr>
        <p:spPr>
          <a:xfrm>
            <a:off x="6532930" y="2979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2201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32" grpId="0" animBg="1"/>
      <p:bldP spid="37" grpId="0" animBg="1"/>
      <p:bldP spid="42" grpId="0"/>
      <p:bldP spid="43" grpId="0"/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 flipH="1">
            <a:off x="1187624" y="404664"/>
            <a:ext cx="5122373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187624" y="1484784"/>
            <a:ext cx="0" cy="5256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1197429" y="2996952"/>
            <a:ext cx="511256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779912" y="944724"/>
            <a:ext cx="0" cy="5292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6309997" y="404664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>
            <a:off x="1187624" y="6237312"/>
            <a:ext cx="2592288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206958" y="151614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P.V</a:t>
            </a:r>
            <a:endParaRPr lang="es-AR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295636" y="619474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P.H.</a:t>
            </a:r>
            <a:endParaRPr lang="es-AR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652120" y="60860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P.L.</a:t>
            </a:r>
            <a:endParaRPr lang="es-AR" dirty="0"/>
          </a:p>
        </p:txBody>
      </p:sp>
      <p:sp>
        <p:nvSpPr>
          <p:cNvPr id="27" name="26 CuadroTexto"/>
          <p:cNvSpPr txBox="1"/>
          <p:nvPr/>
        </p:nvSpPr>
        <p:spPr>
          <a:xfrm>
            <a:off x="791203" y="382039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358947" y="26864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6862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188640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u="sng" dirty="0" smtClean="0"/>
              <a:t>DEPURADO – REP. PLANA</a:t>
            </a:r>
            <a:endParaRPr lang="es-AR" sz="2800" b="1" u="sng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403648" y="980728"/>
            <a:ext cx="26642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403648" y="980728"/>
            <a:ext cx="0" cy="5256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403648" y="3620714"/>
            <a:ext cx="26642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4062611" y="992422"/>
            <a:ext cx="0" cy="5256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398315" y="6249006"/>
            <a:ext cx="266962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6660232" y="980728"/>
            <a:ext cx="0" cy="26399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1417265" y="99242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P.V.</a:t>
            </a:r>
            <a:endParaRPr lang="es-AR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403648" y="58679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P.H.</a:t>
            </a:r>
            <a:endParaRPr lang="es-AR" dirty="0"/>
          </a:p>
        </p:txBody>
      </p:sp>
      <p:sp>
        <p:nvSpPr>
          <p:cNvPr id="23" name="22 CuadroTexto"/>
          <p:cNvSpPr txBox="1"/>
          <p:nvPr/>
        </p:nvSpPr>
        <p:spPr>
          <a:xfrm>
            <a:off x="6173176" y="992422"/>
            <a:ext cx="487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P.L.</a:t>
            </a:r>
          </a:p>
          <a:p>
            <a:endParaRPr lang="es-AR" dirty="0"/>
          </a:p>
        </p:txBody>
      </p:sp>
      <p:cxnSp>
        <p:nvCxnSpPr>
          <p:cNvPr id="25" name="24 Conector recto"/>
          <p:cNvCxnSpPr/>
          <p:nvPr/>
        </p:nvCxnSpPr>
        <p:spPr>
          <a:xfrm flipH="1">
            <a:off x="4067944" y="3620714"/>
            <a:ext cx="2592288" cy="2628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1038275" y="34360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687842" y="34360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</a:t>
            </a:r>
            <a:endParaRPr lang="es-AR" dirty="0"/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4062611" y="6237312"/>
            <a:ext cx="1301477" cy="11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4809364" y="56833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45°</a:t>
            </a:r>
            <a:endParaRPr lang="es-AR" dirty="0"/>
          </a:p>
        </p:txBody>
      </p:sp>
      <p:sp>
        <p:nvSpPr>
          <p:cNvPr id="31" name="30 Arco"/>
          <p:cNvSpPr/>
          <p:nvPr/>
        </p:nvSpPr>
        <p:spPr>
          <a:xfrm>
            <a:off x="3779912" y="5600934"/>
            <a:ext cx="1380401" cy="1296144"/>
          </a:xfrm>
          <a:prstGeom prst="arc">
            <a:avLst>
              <a:gd name="adj1" fmla="val 17281202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5" name="34 Conector recto"/>
          <p:cNvCxnSpPr/>
          <p:nvPr/>
        </p:nvCxnSpPr>
        <p:spPr>
          <a:xfrm>
            <a:off x="4067944" y="980728"/>
            <a:ext cx="25922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endCxn id="27" idx="1"/>
          </p:cNvCxnSpPr>
          <p:nvPr/>
        </p:nvCxnSpPr>
        <p:spPr>
          <a:xfrm>
            <a:off x="4062611" y="3620714"/>
            <a:ext cx="26252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18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/>
      <p:bldP spid="26" grpId="0"/>
      <p:bldP spid="27" grpId="0"/>
      <p:bldP spid="30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1403648" y="980728"/>
            <a:ext cx="26642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1403648" y="980728"/>
            <a:ext cx="0" cy="5256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403648" y="3620714"/>
            <a:ext cx="26642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062611" y="992422"/>
            <a:ext cx="0" cy="5256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398315" y="6249006"/>
            <a:ext cx="266962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660232" y="980728"/>
            <a:ext cx="0" cy="26399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17265" y="99242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P.V.</a:t>
            </a:r>
            <a:endParaRPr lang="es-AR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03648" y="58679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P.H.</a:t>
            </a:r>
            <a:endParaRPr lang="es-AR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173176" y="992422"/>
            <a:ext cx="487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P.L.</a:t>
            </a:r>
          </a:p>
          <a:p>
            <a:endParaRPr lang="es-AR" dirty="0"/>
          </a:p>
        </p:txBody>
      </p:sp>
      <p:cxnSp>
        <p:nvCxnSpPr>
          <p:cNvPr id="13" name="12 Conector recto"/>
          <p:cNvCxnSpPr/>
          <p:nvPr/>
        </p:nvCxnSpPr>
        <p:spPr>
          <a:xfrm flipH="1">
            <a:off x="4067944" y="3631879"/>
            <a:ext cx="2592288" cy="2617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038275" y="34360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687842" y="34360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</a:t>
            </a:r>
            <a:endParaRPr lang="es-AR" dirty="0"/>
          </a:p>
        </p:txBody>
      </p:sp>
      <p:cxnSp>
        <p:nvCxnSpPr>
          <p:cNvPr id="16" name="15 Conector recto"/>
          <p:cNvCxnSpPr/>
          <p:nvPr/>
        </p:nvCxnSpPr>
        <p:spPr>
          <a:xfrm flipV="1">
            <a:off x="4062611" y="6237312"/>
            <a:ext cx="1301477" cy="11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4809364" y="56833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45°</a:t>
            </a:r>
            <a:endParaRPr lang="es-AR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4067944" y="980728"/>
            <a:ext cx="25922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>
            <a:endCxn id="15" idx="1"/>
          </p:cNvCxnSpPr>
          <p:nvPr/>
        </p:nvCxnSpPr>
        <p:spPr>
          <a:xfrm>
            <a:off x="4062611" y="3620714"/>
            <a:ext cx="26252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755576" y="116632"/>
            <a:ext cx="44872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b="1" u="sng" dirty="0" smtClean="0"/>
              <a:t>PUNTO A ( 4;7) - DEPURADO </a:t>
            </a:r>
            <a:endParaRPr lang="es-AR" sz="2800" b="1" u="sng" dirty="0"/>
          </a:p>
        </p:txBody>
      </p:sp>
      <p:sp>
        <p:nvSpPr>
          <p:cNvPr id="23" name="22 Conector"/>
          <p:cNvSpPr/>
          <p:nvPr/>
        </p:nvSpPr>
        <p:spPr>
          <a:xfrm>
            <a:off x="2710269" y="2300721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23 Conector"/>
          <p:cNvSpPr/>
          <p:nvPr/>
        </p:nvSpPr>
        <p:spPr>
          <a:xfrm>
            <a:off x="2715652" y="5940294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CuadroTexto"/>
          <p:cNvSpPr txBox="1"/>
          <p:nvPr/>
        </p:nvSpPr>
        <p:spPr>
          <a:xfrm>
            <a:off x="2181115" y="1988840"/>
            <a:ext cx="51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 smtClean="0"/>
              <a:t>Av</a:t>
            </a:r>
            <a:endParaRPr lang="es-AR" dirty="0"/>
          </a:p>
        </p:txBody>
      </p:sp>
      <p:sp>
        <p:nvSpPr>
          <p:cNvPr id="27" name="26 CuadroTexto"/>
          <p:cNvSpPr txBox="1"/>
          <p:nvPr/>
        </p:nvSpPr>
        <p:spPr>
          <a:xfrm>
            <a:off x="2793468" y="1954249"/>
            <a:ext cx="44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4</a:t>
            </a:r>
            <a:endParaRPr lang="es-AR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208939" y="3279996"/>
            <a:ext cx="54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A0</a:t>
            </a:r>
            <a:endParaRPr lang="es-AR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102137" y="5701087"/>
            <a:ext cx="61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Ah</a:t>
            </a:r>
            <a:endParaRPr lang="es-AR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793468" y="5547100"/>
            <a:ext cx="4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7</a:t>
            </a:r>
            <a:endParaRPr lang="es-AR" dirty="0"/>
          </a:p>
        </p:txBody>
      </p:sp>
      <p:sp>
        <p:nvSpPr>
          <p:cNvPr id="41" name="40 Conector"/>
          <p:cNvSpPr/>
          <p:nvPr/>
        </p:nvSpPr>
        <p:spPr>
          <a:xfrm>
            <a:off x="6360797" y="2277862"/>
            <a:ext cx="46826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3" name="42 Conector recto de flecha"/>
          <p:cNvCxnSpPr>
            <a:endCxn id="29" idx="3"/>
          </p:cNvCxnSpPr>
          <p:nvPr/>
        </p:nvCxnSpPr>
        <p:spPr>
          <a:xfrm>
            <a:off x="2716964" y="3620714"/>
            <a:ext cx="2574" cy="2265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2793468" y="5986013"/>
            <a:ext cx="12691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2793468" y="2323581"/>
            <a:ext cx="35067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 flipV="1">
            <a:off x="4067944" y="3649328"/>
            <a:ext cx="2325900" cy="2336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 flipV="1">
            <a:off x="6393844" y="2358172"/>
            <a:ext cx="0" cy="1262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Arco"/>
          <p:cNvSpPr/>
          <p:nvPr/>
        </p:nvSpPr>
        <p:spPr>
          <a:xfrm>
            <a:off x="3779912" y="5600934"/>
            <a:ext cx="1380401" cy="1296144"/>
          </a:xfrm>
          <a:prstGeom prst="arc">
            <a:avLst>
              <a:gd name="adj1" fmla="val 17281202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7" name="56 Conector recto de flecha"/>
          <p:cNvCxnSpPr>
            <a:endCxn id="23" idx="4"/>
          </p:cNvCxnSpPr>
          <p:nvPr/>
        </p:nvCxnSpPr>
        <p:spPr>
          <a:xfrm flipV="1">
            <a:off x="2716964" y="2346440"/>
            <a:ext cx="16165" cy="1274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onector"/>
          <p:cNvSpPr/>
          <p:nvPr/>
        </p:nvSpPr>
        <p:spPr>
          <a:xfrm>
            <a:off x="2676628" y="3586160"/>
            <a:ext cx="4841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4" name="73 CuadroTexto"/>
          <p:cNvSpPr txBox="1"/>
          <p:nvPr/>
        </p:nvSpPr>
        <p:spPr>
          <a:xfrm>
            <a:off x="6132869" y="1951240"/>
            <a:ext cx="567670" cy="366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0113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7" grpId="0"/>
      <p:bldP spid="20" grpId="0"/>
      <p:bldP spid="23" grpId="0" animBg="1"/>
      <p:bldP spid="24" grpId="0" animBg="1"/>
      <p:bldP spid="25" grpId="0"/>
      <p:bldP spid="27" grpId="0"/>
      <p:bldP spid="28" grpId="0"/>
      <p:bldP spid="29" grpId="0"/>
      <p:bldP spid="30" grpId="0"/>
      <p:bldP spid="41" grpId="0" animBg="1"/>
      <p:bldP spid="53" grpId="0" animBg="1"/>
      <p:bldP spid="62" grpId="0" animBg="1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 flipV="1">
            <a:off x="1547664" y="847680"/>
            <a:ext cx="2304256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>
            <a:off x="3851920" y="847680"/>
            <a:ext cx="0" cy="30243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>
            <a:off x="1547664" y="2143824"/>
            <a:ext cx="0" cy="30243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flipV="1">
            <a:off x="1547664" y="3872016"/>
            <a:ext cx="2304256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851920" y="3882240"/>
            <a:ext cx="2232248" cy="12152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899" y="2073118"/>
            <a:ext cx="0" cy="30243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851920" y="857904"/>
            <a:ext cx="2232248" cy="12152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V="1">
            <a:off x="3779912" y="5097454"/>
            <a:ext cx="2304256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547664" y="5168160"/>
            <a:ext cx="2232248" cy="12152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552135" y="207311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P.V.</a:t>
            </a:r>
            <a:endParaRPr lang="es-AR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455876" y="58772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P.H.</a:t>
            </a:r>
            <a:endParaRPr lang="es-A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508104" y="1958181"/>
            <a:ext cx="92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P.L.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28099" y="498349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084899" y="4973488"/>
            <a:ext cx="416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</a:t>
            </a:r>
            <a:endParaRPr lang="es-AR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83568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u="sng" dirty="0" smtClean="0"/>
              <a:t>PUNTO A(4;7) – REP. </a:t>
            </a:r>
            <a:r>
              <a:rPr lang="es-AR" b="1" u="sng" dirty="0"/>
              <a:t>E</a:t>
            </a:r>
            <a:r>
              <a:rPr lang="es-AR" b="1" u="sng" dirty="0" smtClean="0"/>
              <a:t>SPACIAL</a:t>
            </a:r>
            <a:endParaRPr lang="es-AR" b="1" u="sng" dirty="0"/>
          </a:p>
        </p:txBody>
      </p:sp>
      <p:sp>
        <p:nvSpPr>
          <p:cNvPr id="17" name="16 Conector"/>
          <p:cNvSpPr/>
          <p:nvPr/>
        </p:nvSpPr>
        <p:spPr>
          <a:xfrm>
            <a:off x="2751601" y="4444128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CuadroTexto"/>
          <p:cNvSpPr txBox="1"/>
          <p:nvPr/>
        </p:nvSpPr>
        <p:spPr>
          <a:xfrm>
            <a:off x="2225475" y="42570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A0</a:t>
            </a:r>
            <a:endParaRPr lang="es-AR" dirty="0"/>
          </a:p>
        </p:txBody>
      </p:sp>
      <p:sp>
        <p:nvSpPr>
          <p:cNvPr id="21" name="20 Conector"/>
          <p:cNvSpPr/>
          <p:nvPr/>
        </p:nvSpPr>
        <p:spPr>
          <a:xfrm flipV="1">
            <a:off x="2750128" y="3437937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CuadroTexto"/>
          <p:cNvSpPr txBox="1"/>
          <p:nvPr/>
        </p:nvSpPr>
        <p:spPr>
          <a:xfrm>
            <a:off x="2726553" y="30484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4</a:t>
            </a:r>
            <a:endParaRPr lang="es-AR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222497" y="32866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 smtClean="0"/>
              <a:t>Av</a:t>
            </a:r>
            <a:endParaRPr lang="es-AR" dirty="0"/>
          </a:p>
        </p:txBody>
      </p:sp>
      <p:sp>
        <p:nvSpPr>
          <p:cNvPr id="31" name="30 Conector"/>
          <p:cNvSpPr/>
          <p:nvPr/>
        </p:nvSpPr>
        <p:spPr>
          <a:xfrm>
            <a:off x="4587805" y="5431850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31 CuadroTexto"/>
          <p:cNvSpPr txBox="1"/>
          <p:nvPr/>
        </p:nvSpPr>
        <p:spPr>
          <a:xfrm>
            <a:off x="4152277" y="535282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Ah</a:t>
            </a:r>
            <a:endParaRPr lang="es-AR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666826" y="534282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7</a:t>
            </a:r>
            <a:endParaRPr lang="es-AR" dirty="0"/>
          </a:p>
        </p:txBody>
      </p:sp>
      <p:cxnSp>
        <p:nvCxnSpPr>
          <p:cNvPr id="46" name="45 Conector recto de flecha"/>
          <p:cNvCxnSpPr>
            <a:stCxn id="17" idx="0"/>
          </p:cNvCxnSpPr>
          <p:nvPr/>
        </p:nvCxnSpPr>
        <p:spPr>
          <a:xfrm flipV="1">
            <a:off x="2774461" y="3508024"/>
            <a:ext cx="3159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2812978" y="4489847"/>
            <a:ext cx="1738823" cy="931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 flipV="1">
            <a:off x="4609084" y="4472182"/>
            <a:ext cx="3159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2832312" y="3505935"/>
            <a:ext cx="1738823" cy="931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onector"/>
          <p:cNvSpPr/>
          <p:nvPr/>
        </p:nvSpPr>
        <p:spPr>
          <a:xfrm>
            <a:off x="4583169" y="442646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6" name="55 Conector recto de flecha"/>
          <p:cNvCxnSpPr>
            <a:stCxn id="22" idx="2"/>
          </p:cNvCxnSpPr>
          <p:nvPr/>
        </p:nvCxnSpPr>
        <p:spPr>
          <a:xfrm flipV="1">
            <a:off x="2870569" y="2852936"/>
            <a:ext cx="981351" cy="564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3854123" y="2858729"/>
            <a:ext cx="1738823" cy="931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flipV="1">
            <a:off x="4633524" y="4856960"/>
            <a:ext cx="981351" cy="564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flipV="1">
            <a:off x="5611716" y="3861048"/>
            <a:ext cx="3159" cy="9672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Conector"/>
          <p:cNvSpPr/>
          <p:nvPr/>
        </p:nvSpPr>
        <p:spPr>
          <a:xfrm>
            <a:off x="5588856" y="3794732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4" name="63 CuadroTexto"/>
          <p:cNvSpPr txBox="1"/>
          <p:nvPr/>
        </p:nvSpPr>
        <p:spPr>
          <a:xfrm>
            <a:off x="5611716" y="355804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Al</a:t>
            </a:r>
            <a:endParaRPr lang="es-AR" dirty="0"/>
          </a:p>
        </p:txBody>
      </p:sp>
      <p:sp>
        <p:nvSpPr>
          <p:cNvPr id="65" name="64 CuadroTexto"/>
          <p:cNvSpPr txBox="1"/>
          <p:nvPr/>
        </p:nvSpPr>
        <p:spPr>
          <a:xfrm>
            <a:off x="3877557" y="442646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A(4;7)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2787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21" grpId="0" animBg="1"/>
      <p:bldP spid="22" grpId="0"/>
      <p:bldP spid="23" grpId="0"/>
      <p:bldP spid="31" grpId="0" animBg="1"/>
      <p:bldP spid="32" grpId="0"/>
      <p:bldP spid="33" grpId="0"/>
      <p:bldP spid="53" grpId="0" animBg="1"/>
      <p:bldP spid="63" grpId="0" animBg="1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548680"/>
            <a:ext cx="619268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TAREA : LAMINA N° 5 </a:t>
            </a:r>
          </a:p>
          <a:p>
            <a:r>
              <a:rPr lang="es-AR" sz="2400" dirty="0" smtClean="0"/>
              <a:t>TITULO: METODO DE MONGE –PLANO LATERAL</a:t>
            </a:r>
          </a:p>
          <a:p>
            <a:r>
              <a:rPr lang="es-AR" sz="2400" dirty="0" smtClean="0"/>
              <a:t>I.R.A.M. – I.S.O.</a:t>
            </a:r>
          </a:p>
          <a:p>
            <a:endParaRPr lang="es-AR" sz="2400" dirty="0" smtClean="0"/>
          </a:p>
          <a:p>
            <a:r>
              <a:rPr lang="es-AR" sz="2400" dirty="0" smtClean="0"/>
              <a:t>Representar en P.V. P.H. y P.L.  Punto, recta y plano utilizando los ejemplos de lámina N° 1 en Depurado y Espacial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2216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140</Words>
  <Application>Microsoft Office PowerPoint</Application>
  <PresentationFormat>Presentación en pantalla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wayra</dc:creator>
  <cp:lastModifiedBy>wayra</cp:lastModifiedBy>
  <cp:revision>24</cp:revision>
  <dcterms:created xsi:type="dcterms:W3CDTF">2020-06-02T17:09:16Z</dcterms:created>
  <dcterms:modified xsi:type="dcterms:W3CDTF">2020-06-04T15:36:11Z</dcterms:modified>
</cp:coreProperties>
</file>